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9" name="Shape 17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lose-up of wild plants growing between rocks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Large rock formation under dark clouds with a dirt road in the foreground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Close-up of a wild plant growing between lava rocks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waterfall surrounded by a green rocky landscape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7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71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en, hilly landscape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Moss-covered rocks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Large rock formation under dark clouds with a dirt road in the foreground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3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4" name="Screenshot 2024-09-09 at 19.17.05.png" descr="Screenshot 2024-09-09 at 19.17.0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902" y="12177"/>
            <a:ext cx="24285418" cy="13691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História"/>
          <p:cNvSpPr txBox="1"/>
          <p:nvPr/>
        </p:nvSpPr>
        <p:spPr>
          <a:xfrm>
            <a:off x="10610787" y="3748385"/>
            <a:ext cx="3162425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218" name="Principais Trabalhos"/>
          <p:cNvSpPr txBox="1"/>
          <p:nvPr/>
        </p:nvSpPr>
        <p:spPr>
          <a:xfrm>
            <a:off x="7634287" y="5362145"/>
            <a:ext cx="9115426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219" name="Características Empreendedoras"/>
          <p:cNvSpPr txBox="1"/>
          <p:nvPr/>
        </p:nvSpPr>
        <p:spPr>
          <a:xfrm>
            <a:off x="5716296" y="7115604"/>
            <a:ext cx="1295140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  <p:sp>
        <p:nvSpPr>
          <p:cNvPr id="220" name="Impacto Gerado"/>
          <p:cNvSpPr txBox="1"/>
          <p:nvPr/>
        </p:nvSpPr>
        <p:spPr>
          <a:xfrm>
            <a:off x="8991662" y="8799214"/>
            <a:ext cx="64006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Impacto Gerado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E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Screenshot 2024-09-10 at 18.18.43.png" descr="Screenshot 2024-09-10 at 18.18.43.png"/>
          <p:cNvPicPr>
            <a:picLocks noChangeAspect="1"/>
          </p:cNvPicPr>
          <p:nvPr/>
        </p:nvPicPr>
        <p:blipFill>
          <a:blip r:embed="rId2">
            <a:extLst/>
          </a:blip>
          <a:srcRect l="0" t="6915" r="0" b="0"/>
          <a:stretch>
            <a:fillRect/>
          </a:stretch>
        </p:blipFill>
        <p:spPr>
          <a:xfrm>
            <a:off x="-740817" y="-23261"/>
            <a:ext cx="26308826" cy="149741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História"/>
          <p:cNvSpPr txBox="1"/>
          <p:nvPr/>
        </p:nvSpPr>
        <p:spPr>
          <a:xfrm>
            <a:off x="10610787" y="3748385"/>
            <a:ext cx="3162425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225" name="Principais Trabalhos"/>
          <p:cNvSpPr txBox="1"/>
          <p:nvPr/>
        </p:nvSpPr>
        <p:spPr>
          <a:xfrm>
            <a:off x="7634287" y="5362145"/>
            <a:ext cx="9115426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226" name="Características Empreendedoras"/>
          <p:cNvSpPr txBox="1"/>
          <p:nvPr/>
        </p:nvSpPr>
        <p:spPr>
          <a:xfrm>
            <a:off x="5716296" y="7115604"/>
            <a:ext cx="1295140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  <p:sp>
        <p:nvSpPr>
          <p:cNvPr id="227" name="Impacto Gerado"/>
          <p:cNvSpPr txBox="1"/>
          <p:nvPr/>
        </p:nvSpPr>
        <p:spPr>
          <a:xfrm>
            <a:off x="8991662" y="8799214"/>
            <a:ext cx="64006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Impacto Gerado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500">
        <p159:morph option="byObject"/>
      </p:transition>
    </mc:Choice>
    <mc:Fallback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História"/>
          <p:cNvSpPr txBox="1"/>
          <p:nvPr/>
        </p:nvSpPr>
        <p:spPr>
          <a:xfrm>
            <a:off x="10610787" y="3748385"/>
            <a:ext cx="3162425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230" name="Principais Trabalhos"/>
          <p:cNvSpPr txBox="1"/>
          <p:nvPr/>
        </p:nvSpPr>
        <p:spPr>
          <a:xfrm>
            <a:off x="8196857" y="5431995"/>
            <a:ext cx="7990286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231" name="Características Empreendedoras"/>
          <p:cNvSpPr txBox="1"/>
          <p:nvPr/>
        </p:nvSpPr>
        <p:spPr>
          <a:xfrm>
            <a:off x="4799359" y="7045754"/>
            <a:ext cx="1478528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  <p:sp>
        <p:nvSpPr>
          <p:cNvPr id="232" name="Impacto Gerado"/>
          <p:cNvSpPr txBox="1"/>
          <p:nvPr/>
        </p:nvSpPr>
        <p:spPr>
          <a:xfrm>
            <a:off x="8991662" y="8799214"/>
            <a:ext cx="64006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Impacto Gerado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Visão Clara e Objetiva"/>
          <p:cNvSpPr txBox="1"/>
          <p:nvPr/>
        </p:nvSpPr>
        <p:spPr>
          <a:xfrm>
            <a:off x="772188" y="6273799"/>
            <a:ext cx="866398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Visão Clara e Objetiva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Visão Clara e Objetiva"/>
          <p:cNvSpPr txBox="1"/>
          <p:nvPr/>
        </p:nvSpPr>
        <p:spPr>
          <a:xfrm>
            <a:off x="772188" y="5424274"/>
            <a:ext cx="866398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solidFill>
                  <a:srgbClr val="A9A9A9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Visão Clara e Objetiva</a:t>
            </a:r>
          </a:p>
        </p:txBody>
      </p:sp>
      <p:sp>
        <p:nvSpPr>
          <p:cNvPr id="237" name="Inovação"/>
          <p:cNvSpPr txBox="1"/>
          <p:nvPr/>
        </p:nvSpPr>
        <p:spPr>
          <a:xfrm>
            <a:off x="772188" y="7053475"/>
            <a:ext cx="4173836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Inovação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Visão Clara e Objetiva"/>
          <p:cNvSpPr txBox="1"/>
          <p:nvPr/>
        </p:nvSpPr>
        <p:spPr>
          <a:xfrm>
            <a:off x="772188" y="4574749"/>
            <a:ext cx="866398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solidFill>
                  <a:srgbClr val="A9A9A9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Visão Clara e Objetiva</a:t>
            </a:r>
          </a:p>
        </p:txBody>
      </p:sp>
      <p:sp>
        <p:nvSpPr>
          <p:cNvPr id="240" name="Inovação"/>
          <p:cNvSpPr txBox="1"/>
          <p:nvPr/>
        </p:nvSpPr>
        <p:spPr>
          <a:xfrm>
            <a:off x="772188" y="6273799"/>
            <a:ext cx="366639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solidFill>
                  <a:srgbClr val="A9A9A9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Inovação</a:t>
            </a:r>
          </a:p>
        </p:txBody>
      </p:sp>
      <p:sp>
        <p:nvSpPr>
          <p:cNvPr id="241" name="Consistência e Disciplina"/>
          <p:cNvSpPr txBox="1"/>
          <p:nvPr/>
        </p:nvSpPr>
        <p:spPr>
          <a:xfrm>
            <a:off x="772188" y="7903000"/>
            <a:ext cx="11276907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Consistência e Disciplina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Visão Clara e Objetiva"/>
          <p:cNvSpPr txBox="1"/>
          <p:nvPr/>
        </p:nvSpPr>
        <p:spPr>
          <a:xfrm>
            <a:off x="772188" y="4574749"/>
            <a:ext cx="866398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Visão Clara e Objetiva</a:t>
            </a:r>
          </a:p>
        </p:txBody>
      </p:sp>
      <p:sp>
        <p:nvSpPr>
          <p:cNvPr id="244" name="Inovação"/>
          <p:cNvSpPr txBox="1"/>
          <p:nvPr/>
        </p:nvSpPr>
        <p:spPr>
          <a:xfrm>
            <a:off x="772188" y="6273799"/>
            <a:ext cx="366639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Inovação</a:t>
            </a:r>
          </a:p>
        </p:txBody>
      </p:sp>
      <p:sp>
        <p:nvSpPr>
          <p:cNvPr id="245" name="Consistência e Disciplina"/>
          <p:cNvSpPr txBox="1"/>
          <p:nvPr/>
        </p:nvSpPr>
        <p:spPr>
          <a:xfrm>
            <a:off x="772188" y="7972850"/>
            <a:ext cx="988158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Consistência e Disciplina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História"/>
          <p:cNvSpPr txBox="1"/>
          <p:nvPr/>
        </p:nvSpPr>
        <p:spPr>
          <a:xfrm>
            <a:off x="10610787" y="3748385"/>
            <a:ext cx="3162425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248" name="Principais Trabalhos"/>
          <p:cNvSpPr txBox="1"/>
          <p:nvPr/>
        </p:nvSpPr>
        <p:spPr>
          <a:xfrm>
            <a:off x="8196857" y="5431995"/>
            <a:ext cx="7990286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249" name="Características Empreendedoras"/>
          <p:cNvSpPr txBox="1"/>
          <p:nvPr/>
        </p:nvSpPr>
        <p:spPr>
          <a:xfrm>
            <a:off x="4799359" y="7045754"/>
            <a:ext cx="1478528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  <p:sp>
        <p:nvSpPr>
          <p:cNvPr id="250" name="Impacto Gerado"/>
          <p:cNvSpPr txBox="1"/>
          <p:nvPr/>
        </p:nvSpPr>
        <p:spPr>
          <a:xfrm>
            <a:off x="8991662" y="8799214"/>
            <a:ext cx="64006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Impacto Gerado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História"/>
          <p:cNvSpPr txBox="1"/>
          <p:nvPr/>
        </p:nvSpPr>
        <p:spPr>
          <a:xfrm>
            <a:off x="10610787" y="3748385"/>
            <a:ext cx="3162425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253" name="Principais Trabalhos"/>
          <p:cNvSpPr txBox="1"/>
          <p:nvPr/>
        </p:nvSpPr>
        <p:spPr>
          <a:xfrm>
            <a:off x="8196857" y="5431995"/>
            <a:ext cx="7990286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254" name="Características Empreendedoras"/>
          <p:cNvSpPr txBox="1"/>
          <p:nvPr/>
        </p:nvSpPr>
        <p:spPr>
          <a:xfrm>
            <a:off x="5716296" y="7115604"/>
            <a:ext cx="1295140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  <p:sp>
        <p:nvSpPr>
          <p:cNvPr id="255" name="Impacto Gerado"/>
          <p:cNvSpPr txBox="1"/>
          <p:nvPr/>
        </p:nvSpPr>
        <p:spPr>
          <a:xfrm>
            <a:off x="8542635" y="8729364"/>
            <a:ext cx="729873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Impacto Gerado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História"/>
          <p:cNvSpPr txBox="1"/>
          <p:nvPr/>
        </p:nvSpPr>
        <p:spPr>
          <a:xfrm>
            <a:off x="10393064" y="6203950"/>
            <a:ext cx="359787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E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Screenshot 2024-09-10 at 18.25.35.png" descr="Screenshot 2024-09-10 at 18.25.35.png"/>
          <p:cNvPicPr>
            <a:picLocks noChangeAspect="1"/>
          </p:cNvPicPr>
          <p:nvPr/>
        </p:nvPicPr>
        <p:blipFill>
          <a:blip r:embed="rId2">
            <a:extLst/>
          </a:blip>
          <a:srcRect l="0" t="7144" r="0" b="0"/>
          <a:stretch>
            <a:fillRect/>
          </a:stretch>
        </p:blipFill>
        <p:spPr>
          <a:xfrm>
            <a:off x="-711342" y="-32968"/>
            <a:ext cx="26264627" cy="149122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História"/>
          <p:cNvSpPr txBox="1"/>
          <p:nvPr/>
        </p:nvSpPr>
        <p:spPr>
          <a:xfrm>
            <a:off x="10610787" y="5431995"/>
            <a:ext cx="3162425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189" name="Principais Trabalhos"/>
          <p:cNvSpPr txBox="1"/>
          <p:nvPr/>
        </p:nvSpPr>
        <p:spPr>
          <a:xfrm>
            <a:off x="7634287" y="7045754"/>
            <a:ext cx="9115426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História"/>
          <p:cNvSpPr txBox="1"/>
          <p:nvPr/>
        </p:nvSpPr>
        <p:spPr>
          <a:xfrm>
            <a:off x="10610787" y="4590190"/>
            <a:ext cx="3162425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192" name="Principais Trabalhos"/>
          <p:cNvSpPr txBox="1"/>
          <p:nvPr/>
        </p:nvSpPr>
        <p:spPr>
          <a:xfrm>
            <a:off x="8196857" y="6273799"/>
            <a:ext cx="7990286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193" name="Características Empreendedoras"/>
          <p:cNvSpPr txBox="1"/>
          <p:nvPr/>
        </p:nvSpPr>
        <p:spPr>
          <a:xfrm>
            <a:off x="4799359" y="7887559"/>
            <a:ext cx="1478528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História"/>
          <p:cNvSpPr txBox="1"/>
          <p:nvPr/>
        </p:nvSpPr>
        <p:spPr>
          <a:xfrm>
            <a:off x="10610787" y="3748385"/>
            <a:ext cx="3162425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196" name="Principais Trabalhos"/>
          <p:cNvSpPr txBox="1"/>
          <p:nvPr/>
        </p:nvSpPr>
        <p:spPr>
          <a:xfrm>
            <a:off x="8196857" y="5431995"/>
            <a:ext cx="7990286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197" name="Características Empreendedoras"/>
          <p:cNvSpPr txBox="1"/>
          <p:nvPr/>
        </p:nvSpPr>
        <p:spPr>
          <a:xfrm>
            <a:off x="5716296" y="7115604"/>
            <a:ext cx="1295140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  <p:sp>
        <p:nvSpPr>
          <p:cNvPr id="198" name="Impacto Gerado"/>
          <p:cNvSpPr txBox="1"/>
          <p:nvPr/>
        </p:nvSpPr>
        <p:spPr>
          <a:xfrm>
            <a:off x="8542635" y="8729364"/>
            <a:ext cx="729873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Impacto Gerado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História"/>
          <p:cNvSpPr txBox="1"/>
          <p:nvPr/>
        </p:nvSpPr>
        <p:spPr>
          <a:xfrm>
            <a:off x="10610787" y="3748385"/>
            <a:ext cx="3162425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201" name="Principais Trabalhos"/>
          <p:cNvSpPr txBox="1"/>
          <p:nvPr/>
        </p:nvSpPr>
        <p:spPr>
          <a:xfrm>
            <a:off x="8196857" y="5431995"/>
            <a:ext cx="7990286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202" name="Características Empreendedoras"/>
          <p:cNvSpPr txBox="1"/>
          <p:nvPr/>
        </p:nvSpPr>
        <p:spPr>
          <a:xfrm>
            <a:off x="5716296" y="7115604"/>
            <a:ext cx="1295140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  <p:sp>
        <p:nvSpPr>
          <p:cNvPr id="203" name="Impacto Gerado"/>
          <p:cNvSpPr txBox="1"/>
          <p:nvPr/>
        </p:nvSpPr>
        <p:spPr>
          <a:xfrm>
            <a:off x="8991662" y="8799214"/>
            <a:ext cx="64006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Impacto Gerado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História"/>
          <p:cNvSpPr txBox="1"/>
          <p:nvPr/>
        </p:nvSpPr>
        <p:spPr>
          <a:xfrm>
            <a:off x="10393064" y="3678535"/>
            <a:ext cx="359787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206" name="Principais Trabalhos"/>
          <p:cNvSpPr txBox="1"/>
          <p:nvPr/>
        </p:nvSpPr>
        <p:spPr>
          <a:xfrm>
            <a:off x="8196857" y="5431995"/>
            <a:ext cx="7990286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207" name="Características Empreendedoras"/>
          <p:cNvSpPr txBox="1"/>
          <p:nvPr/>
        </p:nvSpPr>
        <p:spPr>
          <a:xfrm>
            <a:off x="5716296" y="7115604"/>
            <a:ext cx="1295140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  <p:sp>
        <p:nvSpPr>
          <p:cNvPr id="208" name="Impacto Gerado"/>
          <p:cNvSpPr txBox="1"/>
          <p:nvPr/>
        </p:nvSpPr>
        <p:spPr>
          <a:xfrm>
            <a:off x="8991662" y="8799214"/>
            <a:ext cx="64006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Impacto Gerado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E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Screenshot 2024-09-10 at 18.07.09.png" descr="Screenshot 2024-09-10 at 18.07.09.png"/>
          <p:cNvPicPr>
            <a:picLocks noChangeAspect="1"/>
          </p:cNvPicPr>
          <p:nvPr/>
        </p:nvPicPr>
        <p:blipFill>
          <a:blip r:embed="rId2">
            <a:extLst/>
          </a:blip>
          <a:srcRect l="0" t="7033" r="0" b="0"/>
          <a:stretch>
            <a:fillRect/>
          </a:stretch>
        </p:blipFill>
        <p:spPr>
          <a:xfrm>
            <a:off x="-886619" y="-47594"/>
            <a:ext cx="26157294" cy="148690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advClick="1" p14:dur="800">
        <p159:morph option="byObject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História"/>
          <p:cNvSpPr txBox="1"/>
          <p:nvPr/>
        </p:nvSpPr>
        <p:spPr>
          <a:xfrm>
            <a:off x="10393064" y="3678535"/>
            <a:ext cx="359787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8000">
                <a:solidFill>
                  <a:srgbClr val="000000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História</a:t>
            </a:r>
          </a:p>
        </p:txBody>
      </p:sp>
      <p:sp>
        <p:nvSpPr>
          <p:cNvPr id="213" name="Principais Trabalhos"/>
          <p:cNvSpPr txBox="1"/>
          <p:nvPr/>
        </p:nvSpPr>
        <p:spPr>
          <a:xfrm>
            <a:off x="8196857" y="5431995"/>
            <a:ext cx="7990286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Principais Trabalhos</a:t>
            </a:r>
          </a:p>
        </p:txBody>
      </p:sp>
      <p:sp>
        <p:nvSpPr>
          <p:cNvPr id="214" name="Características Empreendedoras"/>
          <p:cNvSpPr txBox="1"/>
          <p:nvPr/>
        </p:nvSpPr>
        <p:spPr>
          <a:xfrm>
            <a:off x="5716296" y="7115604"/>
            <a:ext cx="1295140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Características Empreendedoras</a:t>
            </a:r>
          </a:p>
        </p:txBody>
      </p:sp>
      <p:sp>
        <p:nvSpPr>
          <p:cNvPr id="215" name="Impacto Gerado"/>
          <p:cNvSpPr txBox="1"/>
          <p:nvPr/>
        </p:nvSpPr>
        <p:spPr>
          <a:xfrm>
            <a:off x="8991662" y="8799214"/>
            <a:ext cx="64006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7000">
                <a:solidFill>
                  <a:srgbClr val="5E5E5E"/>
                </a:solidFill>
                <a:latin typeface="SF Pro Display Semibold"/>
                <a:ea typeface="SF Pro Display Semibold"/>
                <a:cs typeface="SF Pro Display Semibold"/>
                <a:sym typeface="SF Pro Display Semibold"/>
              </a:defRPr>
            </a:lvl1pPr>
          </a:lstStyle>
          <a:p>
            <a:pPr/>
            <a:r>
              <a:t>Impacto Gerado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500">
        <p159:morph option="byObject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